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7" autoAdjust="0"/>
    <p:restoredTop sz="94434" autoAdjust="0"/>
  </p:normalViewPr>
  <p:slideViewPr>
    <p:cSldViewPr snapToGrid="0">
      <p:cViewPr varScale="1">
        <p:scale>
          <a:sx n="110" d="100"/>
          <a:sy n="110" d="100"/>
        </p:scale>
        <p:origin x="-588" y="-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anchor="b"/>
          <a:lstStyle>
            <a:lvl1pPr algn="ctr">
              <a:defRPr sz="6000" baseline="0"/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2428728" y="2290542"/>
            <a:ext cx="7334543" cy="887633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</a:lstStyle>
          <a:p>
            <a:pPr lvl="0"/>
            <a:r>
              <a:rPr lang="de-DE" dirty="0" smtClean="0"/>
              <a:t>Visualizing Water Data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888491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1036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38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402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589475"/>
            <a:ext cx="10515600" cy="1084263"/>
          </a:xfrm>
        </p:spPr>
        <p:txBody>
          <a:bodyPr>
            <a:normAutofit/>
          </a:bodyPr>
          <a:lstStyle>
            <a:lvl1pPr marL="0" indent="0">
              <a:buNone/>
              <a:defRPr sz="4800"/>
            </a:lvl1pPr>
          </a:lstStyle>
          <a:p>
            <a:pPr lvl="0"/>
            <a:r>
              <a:rPr lang="de-DE" dirty="0" smtClean="0"/>
              <a:t>Visualizing Water Data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892357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648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1036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71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72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41036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57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98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49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608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39260-7552-44A8-BA21-382E5D492D4B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6FC6DE-6E2C-4E8D-9B6A-BB266FEF095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838199" y="1280160"/>
            <a:ext cx="4985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Osisoft EMEA Users Conference</a:t>
            </a:r>
            <a:endParaRPr lang="en-US" sz="2400" dirty="0"/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838200" y="589475"/>
            <a:ext cx="10515600" cy="1084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mtClean="0"/>
              <a:t>Visualizing Water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780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2807677" y="2001838"/>
            <a:ext cx="7194452" cy="887633"/>
          </a:xfrm>
        </p:spPr>
        <p:txBody>
          <a:bodyPr>
            <a:normAutofit lnSpcReduction="10000"/>
          </a:bodyPr>
          <a:lstStyle>
            <a:lvl1pPr marL="0" indent="0">
              <a:buNone/>
              <a:defRPr sz="4800"/>
            </a:lvl1pPr>
          </a:lstStyle>
          <a:p>
            <a:pPr lvl="0"/>
            <a:r>
              <a:rPr lang="de-DE" sz="6000" dirty="0" smtClean="0"/>
              <a:t>Visualizing Water Data</a:t>
            </a:r>
            <a:endParaRPr lang="en-US" sz="6000" dirty="0" smtClean="0"/>
          </a:p>
        </p:txBody>
      </p:sp>
    </p:spTree>
    <p:extLst>
      <p:ext uri="{BB962C8B-B14F-4D97-AF65-F5344CB8AC3E}">
        <p14:creationId xmlns:p14="http://schemas.microsoft.com/office/powerpoint/2010/main" val="169602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7514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4400" dirty="0"/>
              <a:t>w</a:t>
            </a:r>
            <a:r>
              <a:rPr lang="de-DE" sz="4400" dirty="0" smtClean="0"/>
              <a:t>erusys industry office</a:t>
            </a:r>
          </a:p>
          <a:p>
            <a:pPr marL="0" indent="0">
              <a:buNone/>
            </a:pPr>
            <a:endParaRPr lang="de-DE" dirty="0"/>
          </a:p>
          <a:p>
            <a:pPr>
              <a:buFontTx/>
              <a:buChar char="-"/>
            </a:pPr>
            <a:r>
              <a:rPr lang="de-DE" dirty="0" smtClean="0"/>
              <a:t>Cologne, Germany</a:t>
            </a:r>
          </a:p>
          <a:p>
            <a:pPr>
              <a:buFontTx/>
              <a:buChar char="-"/>
            </a:pPr>
            <a:r>
              <a:rPr lang="de-DE" dirty="0" smtClean="0"/>
              <a:t>Chemical industry</a:t>
            </a:r>
          </a:p>
          <a:p>
            <a:pPr>
              <a:buFontTx/>
              <a:buChar char="-"/>
            </a:pPr>
            <a:r>
              <a:rPr lang="de-DE" dirty="0" smtClean="0"/>
              <a:t>Production monitoring + controlling</a:t>
            </a:r>
          </a:p>
          <a:p>
            <a:pPr>
              <a:buFontTx/>
              <a:buChar char="-"/>
            </a:pPr>
            <a:r>
              <a:rPr lang="de-DE" dirty="0" smtClean="0"/>
              <a:t>Energy monitoring + </a:t>
            </a:r>
            <a:r>
              <a:rPr lang="de-DE" dirty="0" err="1" smtClean="0"/>
              <a:t>controlling</a:t>
            </a:r>
            <a:endParaRPr lang="de-DE" dirty="0" smtClean="0"/>
          </a:p>
          <a:p>
            <a:pPr marL="0" indent="0">
              <a:buNone/>
            </a:pPr>
            <a:endParaRPr lang="de-DE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342" y="2491400"/>
            <a:ext cx="4840458" cy="3820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idx="4294967295"/>
          </p:nvPr>
        </p:nvSpPr>
        <p:spPr>
          <a:xfrm>
            <a:off x="838200" y="320675"/>
            <a:ext cx="10515600" cy="132556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050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20675"/>
            <a:ext cx="10515600" cy="13255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6565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4400" dirty="0" smtClean="0"/>
              <a:t>Hackathon</a:t>
            </a:r>
          </a:p>
          <a:p>
            <a:pPr marL="0" indent="0">
              <a:buNone/>
            </a:pPr>
            <a:endParaRPr lang="de-DE" dirty="0" smtClean="0"/>
          </a:p>
          <a:p>
            <a:pPr>
              <a:buFontTx/>
              <a:buChar char="-"/>
            </a:pPr>
            <a:r>
              <a:rPr lang="de-DE" dirty="0" smtClean="0"/>
              <a:t>Visualize time-based grid state</a:t>
            </a:r>
          </a:p>
          <a:p>
            <a:pPr>
              <a:buFontTx/>
              <a:buChar char="-"/>
            </a:pPr>
            <a:r>
              <a:rPr lang="en-US" dirty="0" smtClean="0"/>
              <a:t>Problem detection</a:t>
            </a:r>
          </a:p>
          <a:p>
            <a:pPr>
              <a:buFontTx/>
              <a:buChar char="-"/>
            </a:pPr>
            <a:r>
              <a:rPr lang="en-US" dirty="0" smtClean="0"/>
              <a:t>Problem flow through net</a:t>
            </a:r>
          </a:p>
          <a:p>
            <a:pPr>
              <a:buFontTx/>
              <a:buChar char="-"/>
            </a:pPr>
            <a:r>
              <a:rPr lang="en-US" dirty="0" smtClean="0"/>
              <a:t>Predictive maintenance</a:t>
            </a:r>
          </a:p>
          <a:p>
            <a:pPr>
              <a:buFontTx/>
              <a:buChar char="-"/>
            </a:pPr>
            <a:r>
              <a:rPr lang="de-DE" dirty="0" smtClean="0"/>
              <a:t>Customizable additional data, e.g. </a:t>
            </a:r>
            <a:r>
              <a:rPr lang="de-DE" dirty="0"/>
              <a:t>c</a:t>
            </a:r>
            <a:r>
              <a:rPr lang="de-DE" dirty="0" smtClean="0"/>
              <a:t>onsumption, temperature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606396" y="1782194"/>
            <a:ext cx="53656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4400" dirty="0" smtClean="0"/>
              <a:t>Technology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 smtClean="0"/>
          </a:p>
          <a:p>
            <a:pPr>
              <a:buFontTx/>
              <a:buChar char="-"/>
            </a:pPr>
            <a:r>
              <a:rPr lang="de-DE" dirty="0" smtClean="0"/>
              <a:t>PI AF</a:t>
            </a:r>
          </a:p>
          <a:p>
            <a:pPr>
              <a:buFontTx/>
              <a:buChar char="-"/>
            </a:pPr>
            <a:r>
              <a:rPr lang="en-US" dirty="0" smtClean="0"/>
              <a:t>PI Web API</a:t>
            </a:r>
          </a:p>
          <a:p>
            <a:pPr>
              <a:buFontTx/>
              <a:buChar char="-"/>
            </a:pPr>
            <a:r>
              <a:rPr lang="en-US" dirty="0" smtClean="0"/>
              <a:t>Open Street Map</a:t>
            </a:r>
          </a:p>
          <a:p>
            <a:pPr>
              <a:buFontTx/>
              <a:buChar char="-"/>
            </a:pPr>
            <a:r>
              <a:rPr lang="en-US" dirty="0" err="1" smtClean="0"/>
              <a:t>Infragistics</a:t>
            </a:r>
            <a:r>
              <a:rPr lang="en-US" dirty="0" smtClean="0"/>
              <a:t> (Trial / Free Version)</a:t>
            </a:r>
          </a:p>
        </p:txBody>
      </p:sp>
    </p:spTree>
    <p:extLst>
      <p:ext uri="{BB962C8B-B14F-4D97-AF65-F5344CB8AC3E}">
        <p14:creationId xmlns:p14="http://schemas.microsoft.com/office/powerpoint/2010/main" val="2046747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513" y="1825625"/>
            <a:ext cx="10238186" cy="5032375"/>
          </a:xfrm>
        </p:spPr>
      </p:pic>
    </p:spTree>
    <p:extLst>
      <p:ext uri="{BB962C8B-B14F-4D97-AF65-F5344CB8AC3E}">
        <p14:creationId xmlns:p14="http://schemas.microsoft.com/office/powerpoint/2010/main" val="208265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869" y="1825625"/>
            <a:ext cx="10216261" cy="5032375"/>
          </a:xfrm>
        </p:spPr>
      </p:pic>
    </p:spTree>
    <p:extLst>
      <p:ext uri="{BB962C8B-B14F-4D97-AF65-F5344CB8AC3E}">
        <p14:creationId xmlns:p14="http://schemas.microsoft.com/office/powerpoint/2010/main" val="177293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8638" y="-609600"/>
            <a:ext cx="13249276" cy="807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1370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249275" cy="807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94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249275" cy="807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402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20675"/>
            <a:ext cx="10515600" cy="13255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410645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de-DE" sz="4400" dirty="0" smtClean="0"/>
          </a:p>
          <a:p>
            <a:pPr marL="0" indent="0">
              <a:buNone/>
            </a:pPr>
            <a:r>
              <a:rPr lang="de-DE" sz="4400" dirty="0" err="1" smtClean="0"/>
              <a:t>Questions</a:t>
            </a:r>
            <a:r>
              <a:rPr lang="de-DE" sz="4400" dirty="0" smtClean="0"/>
              <a:t>?</a:t>
            </a:r>
            <a:endParaRPr lang="de-DE" sz="4400" dirty="0"/>
          </a:p>
          <a:p>
            <a:pPr marL="0" indent="0">
              <a:buNone/>
            </a:pPr>
            <a:endParaRPr lang="de-DE" sz="4400" dirty="0" smtClean="0"/>
          </a:p>
          <a:p>
            <a:pPr marL="0" indent="0">
              <a:buNone/>
            </a:pPr>
            <a:r>
              <a:rPr lang="de-DE" sz="4400" dirty="0" err="1" smtClean="0"/>
              <a:t>Thank</a:t>
            </a:r>
            <a:r>
              <a:rPr lang="de-DE" sz="4400" dirty="0" smtClean="0"/>
              <a:t> </a:t>
            </a:r>
            <a:r>
              <a:rPr lang="de-DE" sz="4400" dirty="0" err="1" smtClean="0"/>
              <a:t>you</a:t>
            </a:r>
            <a:r>
              <a:rPr lang="de-DE" sz="4400" dirty="0" smtClean="0"/>
              <a:t> </a:t>
            </a:r>
            <a:r>
              <a:rPr lang="de-DE" sz="4400" dirty="0" err="1" smtClean="0"/>
              <a:t>for</a:t>
            </a:r>
            <a:r>
              <a:rPr lang="de-DE" sz="4400" dirty="0" smtClean="0"/>
              <a:t> an </a:t>
            </a:r>
            <a:r>
              <a:rPr lang="de-DE" sz="4400" dirty="0" err="1" smtClean="0"/>
              <a:t>excellent</a:t>
            </a:r>
            <a:r>
              <a:rPr lang="de-DE" sz="4400" dirty="0" smtClean="0"/>
              <a:t> </a:t>
            </a:r>
            <a:r>
              <a:rPr lang="de-DE" sz="4400" dirty="0" err="1" smtClean="0"/>
              <a:t>Hackathon</a:t>
            </a:r>
            <a:r>
              <a:rPr lang="de-DE" sz="4400" dirty="0" smtClean="0"/>
              <a:t>!</a:t>
            </a:r>
          </a:p>
          <a:p>
            <a:pPr marL="0" indent="0">
              <a:buNone/>
            </a:pPr>
            <a:r>
              <a:rPr lang="de-DE" dirty="0" smtClean="0"/>
              <a:t>Team </a:t>
            </a:r>
            <a:r>
              <a:rPr lang="de-DE" dirty="0" err="1" smtClean="0"/>
              <a:t>werusys</a:t>
            </a:r>
            <a:r>
              <a:rPr lang="de-DE" dirty="0" smtClean="0"/>
              <a:t> Cologne:</a:t>
            </a:r>
          </a:p>
          <a:p>
            <a:pPr>
              <a:buFontTx/>
              <a:buChar char="-"/>
            </a:pPr>
            <a:r>
              <a:rPr lang="en-US" dirty="0" err="1" smtClean="0"/>
              <a:t>Ansgar</a:t>
            </a:r>
            <a:r>
              <a:rPr lang="en-US" dirty="0" smtClean="0"/>
              <a:t> Backhaus</a:t>
            </a:r>
          </a:p>
          <a:p>
            <a:pPr>
              <a:buFontTx/>
              <a:buChar char="-"/>
            </a:pPr>
            <a:r>
              <a:rPr lang="en-US" dirty="0" smtClean="0"/>
              <a:t>Mathias Pawlak</a:t>
            </a:r>
          </a:p>
          <a:p>
            <a:pPr>
              <a:buFontTx/>
              <a:buChar char="-"/>
            </a:pPr>
            <a:r>
              <a:rPr lang="en-US" dirty="0" smtClean="0"/>
              <a:t>Julian Weber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www.werusys.de</a:t>
            </a:r>
            <a:endParaRPr lang="en-US" dirty="0"/>
          </a:p>
          <a:p>
            <a:pPr>
              <a:buFontTx/>
              <a:buChar char="-"/>
            </a:pPr>
            <a:endParaRPr lang="en-US" dirty="0" smtClean="0"/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606396" y="1782194"/>
            <a:ext cx="53656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6755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</Words>
  <Application>Microsoft Office PowerPoint</Application>
  <PresentationFormat>Benutzerdefiniert</PresentationFormat>
  <Paragraphs>31</Paragraphs>
  <Slides>9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0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hacker12</dc:creator>
  <cp:lastModifiedBy>Ansgar Backhaus</cp:lastModifiedBy>
  <cp:revision>24</cp:revision>
  <dcterms:created xsi:type="dcterms:W3CDTF">2017-10-16T17:53:06Z</dcterms:created>
  <dcterms:modified xsi:type="dcterms:W3CDTF">2017-10-16T22:30:40Z</dcterms:modified>
</cp:coreProperties>
</file>

<file path=docProps/thumbnail.jpeg>
</file>